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C7DA64-E2E2-4A01-972A-20B6655678F7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2A7A670-B8AB-4A74-8886-B8E2EE5C8D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 and Buddhism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Samantha Krebs</a:t>
            </a:r>
          </a:p>
          <a:p>
            <a:r>
              <a:rPr lang="en-US" dirty="0" smtClean="0"/>
              <a:t>October, 27 2009</a:t>
            </a:r>
          </a:p>
          <a:p>
            <a:r>
              <a:rPr lang="en-US" dirty="0" smtClean="0"/>
              <a:t>Pd 4/5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Hanuman </a:t>
            </a:r>
            <a:r>
              <a:rPr lang="en-US" dirty="0" err="1" smtClean="0"/>
              <a:t>Jayanti</a:t>
            </a:r>
            <a:r>
              <a:rPr lang="en-US" dirty="0" smtClean="0"/>
              <a:t> is a celebration to commemorate the birth of Hanuman </a:t>
            </a:r>
            <a:r>
              <a:rPr lang="en-US" dirty="0" err="1" smtClean="0"/>
              <a:t>Ji</a:t>
            </a:r>
            <a:r>
              <a:rPr lang="en-US" dirty="0" smtClean="0"/>
              <a:t>, the monkey God. He is a symbol of </a:t>
            </a:r>
            <a:r>
              <a:rPr lang="en-US" dirty="0" err="1" smtClean="0"/>
              <a:t>strengh</a:t>
            </a:r>
            <a:r>
              <a:rPr lang="en-US" dirty="0" smtClean="0"/>
              <a:t> and energy.</a:t>
            </a:r>
          </a:p>
          <a:p>
            <a:r>
              <a:rPr lang="en-US" dirty="0" smtClean="0"/>
              <a:t>Hanuman is worshipped for his </a:t>
            </a:r>
            <a:r>
              <a:rPr lang="en-US" smtClean="0"/>
              <a:t>unyielding devotion to Rama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Hanuman </a:t>
            </a:r>
            <a:r>
              <a:rPr lang="en-US" dirty="0" err="1" smtClean="0"/>
              <a:t>Jayanti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49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Hinduism and Buddhism PowerPoint</vt:lpstr>
      <vt:lpstr>Hanuman Jayanti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and Buddhism PowerPoint</dc:title>
  <dc:creator>samanthajkrebs</dc:creator>
  <cp:lastModifiedBy>samanthajkrebs</cp:lastModifiedBy>
  <cp:revision>2</cp:revision>
  <dcterms:created xsi:type="dcterms:W3CDTF">2009-10-28T14:29:48Z</dcterms:created>
  <dcterms:modified xsi:type="dcterms:W3CDTF">2009-10-28T14:41:36Z</dcterms:modified>
</cp:coreProperties>
</file>